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5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2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4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2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9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40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5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07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4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36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191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07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2805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63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26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3E37-2198-4776-810D-7E9677EB66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A001-1253-4AD6-8785-61556B11D1FF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7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8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8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5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2BBC-E851-428E-A6F5-9CDD9B44581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99D913-A1C4-4B7D-9F9C-B0041A73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4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5779" y="368490"/>
            <a:ext cx="735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LIÊN HOÀN TỪ NHỊP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8609" y="4984128"/>
            <a:ext cx="631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BÀI THỂ DỤC LIÊN HOÀN TỪ NHỊP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27" y="1014821"/>
            <a:ext cx="10691447" cy="5509200"/>
          </a:xfrm>
          <a:prstGeom prst="rect">
            <a:avLst/>
          </a:prstGeom>
          <a:gradFill flip="none" rotWithShape="1">
            <a:gsLst>
              <a:gs pos="0">
                <a:srgbClr val="90C226">
                  <a:lumMod val="5000"/>
                  <a:lumOff val="95000"/>
                </a:srgbClr>
              </a:gs>
              <a:gs pos="74000">
                <a:srgbClr val="90C226">
                  <a:lumMod val="45000"/>
                  <a:lumOff val="55000"/>
                </a:srgbClr>
              </a:gs>
              <a:gs pos="83000">
                <a:srgbClr val="90C226">
                  <a:lumMod val="45000"/>
                  <a:lumOff val="55000"/>
                </a:srgbClr>
              </a:gs>
              <a:gs pos="100000">
                <a:srgbClr val="90C226">
                  <a:lumMod val="30000"/>
                  <a:lumOff val="7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400050" marR="0" lvl="0" indent="-400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Mục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góp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bồi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thần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trách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cụ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dậy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ở HS: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Đoàn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góp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tầm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khiển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tin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đám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thuyết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7481" y="614149"/>
            <a:ext cx="3807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18: Quay 90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0185" y="3521122"/>
            <a:ext cx="3780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kiễng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963" y="3521121"/>
            <a:ext cx="1835980" cy="203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63" y="614149"/>
            <a:ext cx="1835980" cy="23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56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1946" y="668741"/>
            <a:ext cx="470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1946" y="2947917"/>
            <a:ext cx="4667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21: Quay 90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75" y="313899"/>
            <a:ext cx="1774208" cy="1897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1946" y="5457925"/>
            <a:ext cx="436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075" y="2483893"/>
            <a:ext cx="1774208" cy="2060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075" y="4817659"/>
            <a:ext cx="1774208" cy="18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2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048" y="641445"/>
            <a:ext cx="35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048" y="307074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048" y="5104263"/>
            <a:ext cx="371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25: Quay sang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775" y="197894"/>
            <a:ext cx="1763973" cy="1978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038" y="2518854"/>
            <a:ext cx="1568710" cy="1842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76" y="4883961"/>
            <a:ext cx="1725872" cy="17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17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the-duc-lop-8-tuan-3_8pUdb1r8_QZ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502</Words>
  <Application>Microsoft Office PowerPoint</Application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Trebuchet MS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</cp:revision>
  <dcterms:created xsi:type="dcterms:W3CDTF">2021-08-24T03:31:29Z</dcterms:created>
  <dcterms:modified xsi:type="dcterms:W3CDTF">2023-03-28T02:47:21Z</dcterms:modified>
</cp:coreProperties>
</file>